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5A07-AF78-46C8-A489-01F4CB970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74A85-FADA-439C-B1DA-7DE3D3083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25EDD-0B7C-488A-A69B-99BA5F8B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E3D70-2E94-4D05-BADF-2857DDDE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439A2-12A2-4794-90AE-C445E285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34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FE71-9C75-409F-8313-8D763CE9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2D6AC-B5DD-487F-8067-D78B2BFF72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54E24-D4FC-4266-9531-ADE1FE12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46AB5-5C02-4741-A010-9CF091A7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1DDF2-37FF-4887-95E3-42E2A081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56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B524F-AA65-44E6-85B7-2BB07477A7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E83F5-63F6-4ECB-8E5F-9287D9201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7452-49FC-4CEB-AEE9-5C2430524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FFCFB-776A-4E05-931A-056948FA7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0E1E-0EA3-4D1B-9629-9539E0EF5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78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EA030-AF6A-4130-9C49-0FE4A44C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B8FD3-D7C1-4A34-B9F1-06E8FCF8D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5BD1D-B365-4D8F-BC0E-4604226FD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8B178-1675-444E-8541-33DE88A9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56020-4DE2-40B5-B7F5-C348B31E9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789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6522-B3FC-4C1C-B0A7-6915FC7CC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10560-0AB3-4987-876A-63C5449AA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66785-9514-4D07-9608-C305D69D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C10F9-2B19-418B-8A13-733B23F5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F1E5-BFA4-4CA0-972D-E8FE0B3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8569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0CB8C-289A-4860-AC56-A4857310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355EC-7C0D-45D7-BFCC-62FBCA643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CD7DBB-CE4E-4185-B51E-23297DCAE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E6A80-1BF5-4779-A5DA-D6027B564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DD924-9470-46C6-A622-6DCEE346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D464D-C361-425B-9981-3F91400D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07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06A6-9EA5-4AD3-9F56-BF546887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009B5-8CDA-4076-806F-4F5C0DD0D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E4D08-191A-4964-9911-6E898897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B3783-D8E5-40A7-B515-7D76828F25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AAD1C1-1DE5-4FAF-B49E-D8DF9E91F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D3EC3-AD9A-4310-96B3-18697D33D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9E7CD5-DB9B-4510-9287-9021C999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E0AFB9-C045-4371-AFB4-8328DF6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470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55603-42CA-4741-9FB7-670BCBBC3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877A8-6A89-4119-BAA5-B757653A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2454A-2503-4C80-83BC-743998C4D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FF85-4356-4B48-8B8C-44A18649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971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F07B2-7379-437E-811D-600F1862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17ED4-B3D7-4B5C-8426-BE584819A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0428B-F31E-49D0-998B-16E9152D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25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98B8-5FAA-403C-AA35-01395E50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9D4C-E02B-4B84-BD22-4A5BB7972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5E933-0858-4A7E-B84D-530C59931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087B5-A52C-46DE-9C19-CC77AED3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0100-C83F-4191-BC36-D49A9E20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38AD-DA17-4590-A0B5-2300B818C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57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CEE1C-FC39-47A2-BCF7-98734A1D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739E61-03D4-45CF-BE4C-3BC0D7E3C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812F9-5FB5-43EC-9870-CB3FD95BF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CFCAF-0B9D-4DE7-B851-A2930BAE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5E658-4BED-42CA-95D2-96434609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A9898-BDF0-406C-B9EB-39910BB4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82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379FB-6F5B-408F-AA68-E9DF8345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7F7EE-8E11-44BC-BE2B-0125F3FA5B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2AE17-8A82-43B1-B3C5-31E01C0D0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09722-432F-4262-8363-4A106DEBB967}" type="datetimeFigureOut">
              <a:rPr lang="fr-FR" smtClean="0"/>
              <a:t>29/04/2020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1EC48-0335-4095-BC2E-3050858E5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11173-5824-4342-BB5C-01CA5322D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7D9DC-9AFA-4825-AE0A-6E1E9B1C38E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69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AABE40-2907-40C1-9FA3-9FE4266C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8808D-FCC6-49D3-BC92-F33329B1F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4" t="26805" r="40234" b="27361"/>
          <a:stretch/>
        </p:blipFill>
        <p:spPr>
          <a:xfrm>
            <a:off x="638175" y="1838325"/>
            <a:ext cx="6648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71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3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942C6F-936C-406F-B7A8-011C603E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2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724F46-3649-4DEC-9DD3-F321B3AE9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CB6587-AD8F-4165-9A01-BC06456A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20416" r="21016" b="21805"/>
          <a:stretch/>
        </p:blipFill>
        <p:spPr>
          <a:xfrm>
            <a:off x="1704975" y="1400174"/>
            <a:ext cx="7924800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8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ED0DE7-B3B2-4967-9946-5A571683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91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6B524D-5860-4C18-A7C6-E280F1CB5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9" t="58333" r="45234" b="20417"/>
          <a:stretch/>
        </p:blipFill>
        <p:spPr>
          <a:xfrm>
            <a:off x="3409950" y="4000500"/>
            <a:ext cx="32670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2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D289C-6409-42C2-95CE-AEFE31A0B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6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46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5</cp:revision>
  <dcterms:created xsi:type="dcterms:W3CDTF">2020-04-29T13:46:26Z</dcterms:created>
  <dcterms:modified xsi:type="dcterms:W3CDTF">2020-04-29T20:51:54Z</dcterms:modified>
</cp:coreProperties>
</file>